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9" r:id="rId5"/>
    <p:sldId id="287" r:id="rId6"/>
    <p:sldId id="2145707514" r:id="rId7"/>
    <p:sldId id="21457075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E4F14B-530D-5630-E7B1-76EF13881E5C}" name="Thomas Wegman" initials="TW" userId="S::Thomas.Wegman@AOCresins.com::ec81f54c-263e-43bc-8517-bdc95cc4b422" providerId="AD"/>
  <p188:author id="{672EECFC-6851-4028-80DA-F5ACB3C47F8E}" name="Hamarneh , Asal" initials="AH" userId="S::Asal.Hamarneh@AOCresins.com::9cabbd88-5b90-4803-acf8-53e94420e5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9747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6" autoAdjust="0"/>
    <p:restoredTop sz="94660" autoAdjust="0"/>
  </p:normalViewPr>
  <p:slideViewPr>
    <p:cSldViewPr snapToGrid="0">
      <p:cViewPr varScale="1">
        <p:scale>
          <a:sx n="100" d="100"/>
          <a:sy n="100" d="100"/>
        </p:scale>
        <p:origin x="396" y="90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-87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gman , Thomas" userId="ec81f54c-263e-43bc-8517-bdc95cc4b422" providerId="ADAL" clId="{04E46B05-F61A-4D48-ACB7-0C03913D0873}"/>
    <pc:docChg chg="custSel modSld">
      <pc:chgData name="Wegman , Thomas" userId="ec81f54c-263e-43bc-8517-bdc95cc4b422" providerId="ADAL" clId="{04E46B05-F61A-4D48-ACB7-0C03913D0873}" dt="2025-01-09T09:22:57.846" v="3" actId="478"/>
      <pc:docMkLst>
        <pc:docMk/>
      </pc:docMkLst>
      <pc:sldChg chg="addSp delSp modSp mod">
        <pc:chgData name="Wegman , Thomas" userId="ec81f54c-263e-43bc-8517-bdc95cc4b422" providerId="ADAL" clId="{04E46B05-F61A-4D48-ACB7-0C03913D0873}" dt="2025-01-09T09:22:57.846" v="3" actId="478"/>
        <pc:sldMkLst>
          <pc:docMk/>
          <pc:sldMk cId="1418725577" sldId="2145707515"/>
        </pc:sldMkLst>
        <pc:picChg chg="add del mod modCrop">
          <ac:chgData name="Wegman , Thomas" userId="ec81f54c-263e-43bc-8517-bdc95cc4b422" providerId="ADAL" clId="{04E46B05-F61A-4D48-ACB7-0C03913D0873}" dt="2025-01-09T09:22:57.846" v="3" actId="478"/>
          <ac:picMkLst>
            <pc:docMk/>
            <pc:sldMk cId="1418725577" sldId="2145707515"/>
            <ac:picMk id="3" creationId="{110D6F4C-2AF5-E6A2-7D27-48D6CBB302CA}"/>
          </ac:picMkLst>
        </pc:picChg>
      </pc:sldChg>
    </pc:docChg>
  </pc:docChgLst>
  <pc:docChgLst>
    <pc:chgData name="Wegman , Thomas" userId="ec81f54c-263e-43bc-8517-bdc95cc4b422" providerId="ADAL" clId="{1B04DABB-A07E-4E63-8D80-CA455739A013}"/>
    <pc:docChg chg="undo custSel delSld modSld">
      <pc:chgData name="Wegman , Thomas" userId="ec81f54c-263e-43bc-8517-bdc95cc4b422" providerId="ADAL" clId="{1B04DABB-A07E-4E63-8D80-CA455739A013}" dt="2024-12-05T13:10:28.418" v="337" actId="478"/>
      <pc:docMkLst>
        <pc:docMk/>
      </pc:docMkLst>
      <pc:sldChg chg="modSp mod">
        <pc:chgData name="Wegman , Thomas" userId="ec81f54c-263e-43bc-8517-bdc95cc4b422" providerId="ADAL" clId="{1B04DABB-A07E-4E63-8D80-CA455739A013}" dt="2024-12-05T13:03:04.356" v="288" actId="1036"/>
        <pc:sldMkLst>
          <pc:docMk/>
          <pc:sldMk cId="3089046822" sldId="259"/>
        </pc:sldMkLst>
        <pc:spChg chg="mod">
          <ac:chgData name="Wegman , Thomas" userId="ec81f54c-263e-43bc-8517-bdc95cc4b422" providerId="ADAL" clId="{1B04DABB-A07E-4E63-8D80-CA455739A013}" dt="2024-12-05T13:03:04.356" v="288" actId="1036"/>
          <ac:spMkLst>
            <pc:docMk/>
            <pc:sldMk cId="3089046822" sldId="259"/>
            <ac:spMk id="2" creationId="{177418E4-1C13-4BA5-9F99-F8304D2A21D2}"/>
          </ac:spMkLst>
        </pc:spChg>
      </pc:sldChg>
      <pc:sldChg chg="modSp mod">
        <pc:chgData name="Wegman , Thomas" userId="ec81f54c-263e-43bc-8517-bdc95cc4b422" providerId="ADAL" clId="{1B04DABB-A07E-4E63-8D80-CA455739A013}" dt="2024-12-05T13:04:57.652" v="336" actId="20577"/>
        <pc:sldMkLst>
          <pc:docMk/>
          <pc:sldMk cId="1576720286" sldId="287"/>
        </pc:sldMkLst>
        <pc:spChg chg="mod">
          <ac:chgData name="Wegman , Thomas" userId="ec81f54c-263e-43bc-8517-bdc95cc4b422" providerId="ADAL" clId="{1B04DABB-A07E-4E63-8D80-CA455739A013}" dt="2024-12-05T13:03:28.648" v="319" actId="20577"/>
          <ac:spMkLst>
            <pc:docMk/>
            <pc:sldMk cId="1576720286" sldId="287"/>
            <ac:spMk id="4" creationId="{00000000-0000-0000-0000-000000000000}"/>
          </ac:spMkLst>
        </pc:spChg>
        <pc:spChg chg="mod">
          <ac:chgData name="Wegman , Thomas" userId="ec81f54c-263e-43bc-8517-bdc95cc4b422" providerId="ADAL" clId="{1B04DABB-A07E-4E63-8D80-CA455739A013}" dt="2024-12-05T13:04:57.652" v="336" actId="20577"/>
          <ac:spMkLst>
            <pc:docMk/>
            <pc:sldMk cId="1576720286" sldId="287"/>
            <ac:spMk id="5" creationId="{00000000-0000-0000-0000-000000000000}"/>
          </ac:spMkLst>
        </pc:spChg>
      </pc:sldChg>
      <pc:sldChg chg="del">
        <pc:chgData name="Wegman , Thomas" userId="ec81f54c-263e-43bc-8517-bdc95cc4b422" providerId="ADAL" clId="{1B04DABB-A07E-4E63-8D80-CA455739A013}" dt="2024-12-05T13:02:40.257" v="269" actId="47"/>
        <pc:sldMkLst>
          <pc:docMk/>
          <pc:sldMk cId="1227838041" sldId="293"/>
        </pc:sldMkLst>
      </pc:sldChg>
      <pc:sldChg chg="del">
        <pc:chgData name="Wegman , Thomas" userId="ec81f54c-263e-43bc-8517-bdc95cc4b422" providerId="ADAL" clId="{1B04DABB-A07E-4E63-8D80-CA455739A013}" dt="2024-12-05T13:02:48.293" v="270" actId="47"/>
        <pc:sldMkLst>
          <pc:docMk/>
          <pc:sldMk cId="2158813896" sldId="2145707467"/>
        </pc:sldMkLst>
      </pc:sldChg>
      <pc:sldChg chg="del">
        <pc:chgData name="Wegman , Thomas" userId="ec81f54c-263e-43bc-8517-bdc95cc4b422" providerId="ADAL" clId="{1B04DABB-A07E-4E63-8D80-CA455739A013}" dt="2024-12-05T13:02:48.293" v="270" actId="47"/>
        <pc:sldMkLst>
          <pc:docMk/>
          <pc:sldMk cId="116019882" sldId="2145707481"/>
        </pc:sldMkLst>
      </pc:sldChg>
      <pc:sldChg chg="del">
        <pc:chgData name="Wegman , Thomas" userId="ec81f54c-263e-43bc-8517-bdc95cc4b422" providerId="ADAL" clId="{1B04DABB-A07E-4E63-8D80-CA455739A013}" dt="2024-12-05T13:02:48.293" v="270" actId="47"/>
        <pc:sldMkLst>
          <pc:docMk/>
          <pc:sldMk cId="2048315315" sldId="2145707486"/>
        </pc:sldMkLst>
      </pc:sldChg>
      <pc:sldChg chg="del">
        <pc:chgData name="Wegman , Thomas" userId="ec81f54c-263e-43bc-8517-bdc95cc4b422" providerId="ADAL" clId="{1B04DABB-A07E-4E63-8D80-CA455739A013}" dt="2024-12-05T13:02:48.293" v="270" actId="47"/>
        <pc:sldMkLst>
          <pc:docMk/>
          <pc:sldMk cId="2497489851" sldId="2145707501"/>
        </pc:sldMkLst>
      </pc:sldChg>
      <pc:sldChg chg="del">
        <pc:chgData name="Wegman , Thomas" userId="ec81f54c-263e-43bc-8517-bdc95cc4b422" providerId="ADAL" clId="{1B04DABB-A07E-4E63-8D80-CA455739A013}" dt="2024-12-05T13:02:48.293" v="270" actId="47"/>
        <pc:sldMkLst>
          <pc:docMk/>
          <pc:sldMk cId="1586884406" sldId="2145707512"/>
        </pc:sldMkLst>
      </pc:sldChg>
      <pc:sldChg chg="del">
        <pc:chgData name="Wegman , Thomas" userId="ec81f54c-263e-43bc-8517-bdc95cc4b422" providerId="ADAL" clId="{1B04DABB-A07E-4E63-8D80-CA455739A013}" dt="2024-12-05T13:02:48.293" v="270" actId="47"/>
        <pc:sldMkLst>
          <pc:docMk/>
          <pc:sldMk cId="2241928813" sldId="2145707513"/>
        </pc:sldMkLst>
      </pc:sldChg>
      <pc:sldChg chg="addSp delSp modSp mod">
        <pc:chgData name="Wegman , Thomas" userId="ec81f54c-263e-43bc-8517-bdc95cc4b422" providerId="ADAL" clId="{1B04DABB-A07E-4E63-8D80-CA455739A013}" dt="2024-12-05T13:02:20.155" v="268" actId="403"/>
        <pc:sldMkLst>
          <pc:docMk/>
          <pc:sldMk cId="668694200" sldId="2145707514"/>
        </pc:sldMkLst>
        <pc:spChg chg="mod">
          <ac:chgData name="Wegman , Thomas" userId="ec81f54c-263e-43bc-8517-bdc95cc4b422" providerId="ADAL" clId="{1B04DABB-A07E-4E63-8D80-CA455739A013}" dt="2024-12-05T13:01:51.499" v="250" actId="20577"/>
          <ac:spMkLst>
            <pc:docMk/>
            <pc:sldMk cId="668694200" sldId="2145707514"/>
            <ac:spMk id="4" creationId="{14BD9ED0-303A-1E3B-DD97-8686465B49A4}"/>
          </ac:spMkLst>
        </pc:spChg>
        <pc:spChg chg="mod ord">
          <ac:chgData name="Wegman , Thomas" userId="ec81f54c-263e-43bc-8517-bdc95cc4b422" providerId="ADAL" clId="{1B04DABB-A07E-4E63-8D80-CA455739A013}" dt="2024-12-05T13:02:20.155" v="268" actId="403"/>
          <ac:spMkLst>
            <pc:docMk/>
            <pc:sldMk cId="668694200" sldId="2145707514"/>
            <ac:spMk id="8" creationId="{730A94C1-8C40-5472-65B5-B4119E505002}"/>
          </ac:spMkLst>
        </pc:spChg>
        <pc:graphicFrameChg chg="add mod">
          <ac:chgData name="Wegman , Thomas" userId="ec81f54c-263e-43bc-8517-bdc95cc4b422" providerId="ADAL" clId="{1B04DABB-A07E-4E63-8D80-CA455739A013}" dt="2024-12-05T13:01:08.490" v="195"/>
          <ac:graphicFrameMkLst>
            <pc:docMk/>
            <pc:sldMk cId="668694200" sldId="2145707514"/>
            <ac:graphicFrameMk id="3" creationId="{953DAE45-744C-A4C2-9EB6-120960C69393}"/>
          </ac:graphicFrameMkLst>
        </pc:graphicFrameChg>
        <pc:graphicFrameChg chg="del">
          <ac:chgData name="Wegman , Thomas" userId="ec81f54c-263e-43bc-8517-bdc95cc4b422" providerId="ADAL" clId="{1B04DABB-A07E-4E63-8D80-CA455739A013}" dt="2024-12-05T12:58:25.147" v="171" actId="478"/>
          <ac:graphicFrameMkLst>
            <pc:docMk/>
            <pc:sldMk cId="668694200" sldId="2145707514"/>
            <ac:graphicFrameMk id="7" creationId="{953DAE45-744C-A4C2-9EB6-120960C69393}"/>
          </ac:graphicFrameMkLst>
        </pc:graphicFrameChg>
      </pc:sldChg>
      <pc:sldChg chg="addSp delSp modSp mod">
        <pc:chgData name="Wegman , Thomas" userId="ec81f54c-263e-43bc-8517-bdc95cc4b422" providerId="ADAL" clId="{1B04DABB-A07E-4E63-8D80-CA455739A013}" dt="2024-12-05T13:10:28.418" v="337" actId="478"/>
        <pc:sldMkLst>
          <pc:docMk/>
          <pc:sldMk cId="1418725577" sldId="2145707515"/>
        </pc:sldMkLst>
        <pc:spChg chg="del">
          <ac:chgData name="Wegman , Thomas" userId="ec81f54c-263e-43bc-8517-bdc95cc4b422" providerId="ADAL" clId="{1B04DABB-A07E-4E63-8D80-CA455739A013}" dt="2024-12-05T13:10:28.418" v="337" actId="478"/>
          <ac:spMkLst>
            <pc:docMk/>
            <pc:sldMk cId="1418725577" sldId="2145707515"/>
            <ac:spMk id="2" creationId="{33D7AA17-ACFE-76DB-D448-7660B273655D}"/>
          </ac:spMkLst>
        </pc:spChg>
        <pc:spChg chg="mod">
          <ac:chgData name="Wegman , Thomas" userId="ec81f54c-263e-43bc-8517-bdc95cc4b422" providerId="ADAL" clId="{1B04DABB-A07E-4E63-8D80-CA455739A013}" dt="2024-12-05T12:57:50.374" v="170" actId="20577"/>
          <ac:spMkLst>
            <pc:docMk/>
            <pc:sldMk cId="1418725577" sldId="2145707515"/>
            <ac:spMk id="4" creationId="{14BD9ED0-303A-1E3B-DD97-8686465B49A4}"/>
          </ac:spMkLst>
        </pc:spChg>
        <pc:spChg chg="add mod">
          <ac:chgData name="Wegman , Thomas" userId="ec81f54c-263e-43bc-8517-bdc95cc4b422" providerId="ADAL" clId="{1B04DABB-A07E-4E63-8D80-CA455739A013}" dt="2024-12-05T12:57:26.107" v="168" actId="1076"/>
          <ac:spMkLst>
            <pc:docMk/>
            <pc:sldMk cId="1418725577" sldId="2145707515"/>
            <ac:spMk id="10" creationId="{A5F64AA6-D67F-CE85-F4C0-6AF6AA8066F6}"/>
          </ac:spMkLst>
        </pc:spChg>
        <pc:spChg chg="add mod">
          <ac:chgData name="Wegman , Thomas" userId="ec81f54c-263e-43bc-8517-bdc95cc4b422" providerId="ADAL" clId="{1B04DABB-A07E-4E63-8D80-CA455739A013}" dt="2024-12-05T12:57:26.107" v="168" actId="1076"/>
          <ac:spMkLst>
            <pc:docMk/>
            <pc:sldMk cId="1418725577" sldId="2145707515"/>
            <ac:spMk id="11" creationId="{55D5BE34-DB15-37BA-2D4C-AC9CEEE23F27}"/>
          </ac:spMkLst>
        </pc:spChg>
        <pc:spChg chg="del">
          <ac:chgData name="Wegman , Thomas" userId="ec81f54c-263e-43bc-8517-bdc95cc4b422" providerId="ADAL" clId="{1B04DABB-A07E-4E63-8D80-CA455739A013}" dt="2024-12-05T12:56:52.249" v="166" actId="478"/>
          <ac:spMkLst>
            <pc:docMk/>
            <pc:sldMk cId="1418725577" sldId="2145707515"/>
            <ac:spMk id="18" creationId="{CC0D3960-66A9-FF6C-6666-75C1C2C22F36}"/>
          </ac:spMkLst>
        </pc:spChg>
        <pc:graphicFrameChg chg="del">
          <ac:chgData name="Wegman , Thomas" userId="ec81f54c-263e-43bc-8517-bdc95cc4b422" providerId="ADAL" clId="{1B04DABB-A07E-4E63-8D80-CA455739A013}" dt="2024-12-05T12:56:52.249" v="166" actId="478"/>
          <ac:graphicFrameMkLst>
            <pc:docMk/>
            <pc:sldMk cId="1418725577" sldId="2145707515"/>
            <ac:graphicFrameMk id="3" creationId="{116E337F-DFC8-3371-8376-0DE472A6CB74}"/>
          </ac:graphicFrameMkLst>
        </pc:graphicFrameChg>
        <pc:graphicFrameChg chg="add mod">
          <ac:chgData name="Wegman , Thomas" userId="ec81f54c-263e-43bc-8517-bdc95cc4b422" providerId="ADAL" clId="{1B04DABB-A07E-4E63-8D80-CA455739A013}" dt="2024-12-05T13:00:57.253" v="193" actId="108"/>
          <ac:graphicFrameMkLst>
            <pc:docMk/>
            <pc:sldMk cId="1418725577" sldId="2145707515"/>
            <ac:graphicFrameMk id="5" creationId="{A5D4BB27-D627-0E4C-76CB-3303CF7834E9}"/>
          </ac:graphicFrameMkLst>
        </pc:graphicFrameChg>
        <pc:cxnChg chg="add mod">
          <ac:chgData name="Wegman , Thomas" userId="ec81f54c-263e-43bc-8517-bdc95cc4b422" providerId="ADAL" clId="{1B04DABB-A07E-4E63-8D80-CA455739A013}" dt="2024-12-05T12:57:26.107" v="168" actId="1076"/>
          <ac:cxnSpMkLst>
            <pc:docMk/>
            <pc:sldMk cId="1418725577" sldId="2145707515"/>
            <ac:cxnSpMk id="7" creationId="{E285DDB9-BA4F-85B6-3399-4AC8D0A8D6A9}"/>
          </ac:cxnSpMkLst>
        </pc:cxnChg>
        <pc:cxnChg chg="add mod">
          <ac:chgData name="Wegman , Thomas" userId="ec81f54c-263e-43bc-8517-bdc95cc4b422" providerId="ADAL" clId="{1B04DABB-A07E-4E63-8D80-CA455739A013}" dt="2024-12-05T12:57:26.107" v="168" actId="1076"/>
          <ac:cxnSpMkLst>
            <pc:docMk/>
            <pc:sldMk cId="1418725577" sldId="2145707515"/>
            <ac:cxnSpMk id="8" creationId="{BA121995-3E59-1EBF-4924-9A7DD389B5A5}"/>
          </ac:cxnSpMkLst>
        </pc:cxnChg>
        <pc:cxnChg chg="add mod">
          <ac:chgData name="Wegman , Thomas" userId="ec81f54c-263e-43bc-8517-bdc95cc4b422" providerId="ADAL" clId="{1B04DABB-A07E-4E63-8D80-CA455739A013}" dt="2024-12-05T12:57:26.107" v="168" actId="1076"/>
          <ac:cxnSpMkLst>
            <pc:docMk/>
            <pc:sldMk cId="1418725577" sldId="2145707515"/>
            <ac:cxnSpMk id="9" creationId="{E5FD1AEC-F6F5-8B88-007B-536B7F5DC16D}"/>
          </ac:cxnSpMkLst>
        </pc:cxnChg>
        <pc:cxnChg chg="del">
          <ac:chgData name="Wegman , Thomas" userId="ec81f54c-263e-43bc-8517-bdc95cc4b422" providerId="ADAL" clId="{1B04DABB-A07E-4E63-8D80-CA455739A013}" dt="2024-12-05T12:56:52.249" v="166" actId="478"/>
          <ac:cxnSpMkLst>
            <pc:docMk/>
            <pc:sldMk cId="1418725577" sldId="2145707515"/>
            <ac:cxnSpMk id="14" creationId="{FB224A18-395E-BFFF-AAA2-605F20086922}"/>
          </ac:cxnSpMkLst>
        </pc:cxnChg>
        <pc:cxnChg chg="del">
          <ac:chgData name="Wegman , Thomas" userId="ec81f54c-263e-43bc-8517-bdc95cc4b422" providerId="ADAL" clId="{1B04DABB-A07E-4E63-8D80-CA455739A013}" dt="2024-12-05T12:56:52.249" v="166" actId="478"/>
          <ac:cxnSpMkLst>
            <pc:docMk/>
            <pc:sldMk cId="1418725577" sldId="2145707515"/>
            <ac:cxnSpMk id="15" creationId="{90395BBE-9FAB-40EB-74E8-200E268F870A}"/>
          </ac:cxnSpMkLst>
        </pc:cxnChg>
        <pc:cxnChg chg="del">
          <ac:chgData name="Wegman , Thomas" userId="ec81f54c-263e-43bc-8517-bdc95cc4b422" providerId="ADAL" clId="{1B04DABB-A07E-4E63-8D80-CA455739A013}" dt="2024-12-05T12:56:52.249" v="166" actId="478"/>
          <ac:cxnSpMkLst>
            <pc:docMk/>
            <pc:sldMk cId="1418725577" sldId="2145707515"/>
            <ac:cxnSpMk id="17" creationId="{536D6363-5CAA-36F1-9ECA-E9ACF1E39E3C}"/>
          </ac:cxnSpMkLst>
        </pc:cxnChg>
      </pc:sldChg>
      <pc:sldChg chg="del">
        <pc:chgData name="Wegman , Thomas" userId="ec81f54c-263e-43bc-8517-bdc95cc4b422" providerId="ADAL" clId="{1B04DABB-A07E-4E63-8D80-CA455739A013}" dt="2024-12-05T12:52:36.166" v="0" actId="47"/>
        <pc:sldMkLst>
          <pc:docMk/>
          <pc:sldMk cId="1979088889" sldId="2145707516"/>
        </pc:sldMkLst>
      </pc:sldChg>
      <pc:sldChg chg="del">
        <pc:chgData name="Wegman , Thomas" userId="ec81f54c-263e-43bc-8517-bdc95cc4b422" providerId="ADAL" clId="{1B04DABB-A07E-4E63-8D80-CA455739A013}" dt="2024-12-05T12:52:36.899" v="1" actId="47"/>
        <pc:sldMkLst>
          <pc:docMk/>
          <pc:sldMk cId="1833789842" sldId="2145707517"/>
        </pc:sldMkLst>
      </pc:sldChg>
      <pc:sldChg chg="del">
        <pc:chgData name="Wegman , Thomas" userId="ec81f54c-263e-43bc-8517-bdc95cc4b422" providerId="ADAL" clId="{1B04DABB-A07E-4E63-8D80-CA455739A013}" dt="2024-12-05T13:02:48.293" v="270" actId="47"/>
        <pc:sldMkLst>
          <pc:docMk/>
          <pc:sldMk cId="2706036217" sldId="2145707518"/>
        </pc:sldMkLst>
      </pc:sldChg>
      <pc:sldChg chg="del">
        <pc:chgData name="Wegman , Thomas" userId="ec81f54c-263e-43bc-8517-bdc95cc4b422" providerId="ADAL" clId="{1B04DABB-A07E-4E63-8D80-CA455739A013}" dt="2024-12-05T13:02:48.293" v="270" actId="47"/>
        <pc:sldMkLst>
          <pc:docMk/>
          <pc:sldMk cId="1751469009" sldId="2145707522"/>
        </pc:sldMkLst>
      </pc:sldChg>
      <pc:sldChg chg="del">
        <pc:chgData name="Wegman , Thomas" userId="ec81f54c-263e-43bc-8517-bdc95cc4b422" providerId="ADAL" clId="{1B04DABB-A07E-4E63-8D80-CA455739A013}" dt="2024-12-05T13:02:48.293" v="270" actId="47"/>
        <pc:sldMkLst>
          <pc:docMk/>
          <pc:sldMk cId="1670882871" sldId="2145707525"/>
        </pc:sldMkLst>
      </pc:sldChg>
      <pc:sldChg chg="del">
        <pc:chgData name="Wegman , Thomas" userId="ec81f54c-263e-43bc-8517-bdc95cc4b422" providerId="ADAL" clId="{1B04DABB-A07E-4E63-8D80-CA455739A013}" dt="2024-12-05T13:02:48.293" v="270" actId="47"/>
        <pc:sldMkLst>
          <pc:docMk/>
          <pc:sldMk cId="651399561" sldId="2145707526"/>
        </pc:sldMkLst>
      </pc:sldChg>
      <pc:sldChg chg="del">
        <pc:chgData name="Wegman , Thomas" userId="ec81f54c-263e-43bc-8517-bdc95cc4b422" providerId="ADAL" clId="{1B04DABB-A07E-4E63-8D80-CA455739A013}" dt="2024-12-05T13:02:48.293" v="270" actId="47"/>
        <pc:sldMkLst>
          <pc:docMk/>
          <pc:sldMk cId="3179355779" sldId="2145707527"/>
        </pc:sldMkLst>
      </pc:sldChg>
      <pc:sldChg chg="del">
        <pc:chgData name="Wegman , Thomas" userId="ec81f54c-263e-43bc-8517-bdc95cc4b422" providerId="ADAL" clId="{1B04DABB-A07E-4E63-8D80-CA455739A013}" dt="2024-12-05T13:02:48.293" v="270" actId="47"/>
        <pc:sldMkLst>
          <pc:docMk/>
          <pc:sldMk cId="3740077987" sldId="2145707528"/>
        </pc:sldMkLst>
      </pc:sldChg>
      <pc:sldChg chg="del">
        <pc:chgData name="Wegman , Thomas" userId="ec81f54c-263e-43bc-8517-bdc95cc4b422" providerId="ADAL" clId="{1B04DABB-A07E-4E63-8D80-CA455739A013}" dt="2024-12-05T13:02:48.293" v="270" actId="47"/>
        <pc:sldMkLst>
          <pc:docMk/>
          <pc:sldMk cId="747524972" sldId="2145707529"/>
        </pc:sldMkLst>
      </pc:sldChg>
      <pc:sldChg chg="del">
        <pc:chgData name="Wegman , Thomas" userId="ec81f54c-263e-43bc-8517-bdc95cc4b422" providerId="ADAL" clId="{1B04DABB-A07E-4E63-8D80-CA455739A013}" dt="2024-12-05T13:02:48.293" v="270" actId="47"/>
        <pc:sldMkLst>
          <pc:docMk/>
          <pc:sldMk cId="4256866536" sldId="2145707530"/>
        </pc:sldMkLst>
      </pc:sldChg>
      <pc:sldMasterChg chg="delSldLayout">
        <pc:chgData name="Wegman , Thomas" userId="ec81f54c-263e-43bc-8517-bdc95cc4b422" providerId="ADAL" clId="{1B04DABB-A07E-4E63-8D80-CA455739A013}" dt="2024-12-05T13:02:48.293" v="270" actId="47"/>
        <pc:sldMasterMkLst>
          <pc:docMk/>
          <pc:sldMasterMk cId="4165347282" sldId="2147483648"/>
        </pc:sldMasterMkLst>
        <pc:sldLayoutChg chg="del">
          <pc:chgData name="Wegman , Thomas" userId="ec81f54c-263e-43bc-8517-bdc95cc4b422" providerId="ADAL" clId="{1B04DABB-A07E-4E63-8D80-CA455739A013}" dt="2024-12-05T13:02:48.293" v="270" actId="47"/>
          <pc:sldLayoutMkLst>
            <pc:docMk/>
            <pc:sldMasterMk cId="4165347282" sldId="2147483648"/>
            <pc:sldLayoutMk cId="1169621557" sldId="214748368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acreur-my.sharepoint.com/personal/thomas_wegman_aocresins_com/Documents/Documents/docs/EMEA%20Business%20&amp;%20Meetings/2024%20Meetings/Sep%202024%20(Sales%20meeting)/Thomas%20presentations/LCA%20Resins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acreur-my.sharepoint.com/personal/thomas_wegman_aocresins_com/Documents/Documents/docs/EMEA%20Business%20&amp;%20Meetings/2024%20Meetings/Sep%202024%20(Sales%20meeting)/Thomas%20presentations/LCA%20Resins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'[LCA Resins results.xlsx]Sheet1'!$B$8</c:f>
              <c:strCache>
                <c:ptCount val="1"/>
                <c:pt idx="0">
                  <c:v>Ecoinvent
3.10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'[LCA Resins results.xlsx]Sheet1'!$A$9:$A$13</c:f>
              <c:strCache>
                <c:ptCount val="5"/>
                <c:pt idx="0">
                  <c:v>VE</c:v>
                </c:pt>
                <c:pt idx="1">
                  <c:v>DCPD</c:v>
                </c:pt>
                <c:pt idx="2">
                  <c:v>Iso</c:v>
                </c:pt>
                <c:pt idx="3">
                  <c:v>Maleic</c:v>
                </c:pt>
                <c:pt idx="4">
                  <c:v>Ortho</c:v>
                </c:pt>
              </c:strCache>
            </c:strRef>
          </c:cat>
          <c:val>
            <c:numRef>
              <c:f>'[LCA Resins results.xlsx]Sheet1'!$B$9:$B$13</c:f>
              <c:numCache>
                <c:formatCode>General</c:formatCode>
                <c:ptCount val="5"/>
                <c:pt idx="0">
                  <c:v>5.27</c:v>
                </c:pt>
                <c:pt idx="1">
                  <c:v>3.49</c:v>
                </c:pt>
                <c:pt idx="2">
                  <c:v>3.91</c:v>
                </c:pt>
                <c:pt idx="3">
                  <c:v>3.71</c:v>
                </c:pt>
                <c:pt idx="4">
                  <c:v>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D-47B6-9D8F-BE972C51ABA3}"/>
            </c:ext>
          </c:extLst>
        </c:ser>
        <c:ser>
          <c:idx val="1"/>
          <c:order val="1"/>
          <c:tx>
            <c:strRef>
              <c:f>'[LCA Resins results.xlsx]Sheet1'!$C$8</c:f>
              <c:strCache>
                <c:ptCount val="1"/>
                <c:pt idx="0">
                  <c:v>Ecoinvent
3.11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'[LCA Resins results.xlsx]Sheet1'!$A$9:$A$13</c:f>
              <c:strCache>
                <c:ptCount val="5"/>
                <c:pt idx="0">
                  <c:v>VE</c:v>
                </c:pt>
                <c:pt idx="1">
                  <c:v>DCPD</c:v>
                </c:pt>
                <c:pt idx="2">
                  <c:v>Iso</c:v>
                </c:pt>
                <c:pt idx="3">
                  <c:v>Maleic</c:v>
                </c:pt>
                <c:pt idx="4">
                  <c:v>Ortho</c:v>
                </c:pt>
              </c:strCache>
            </c:strRef>
          </c:cat>
          <c:val>
            <c:numRef>
              <c:f>'[LCA Resins results.xlsx]Sheet1'!$C$9:$C$13</c:f>
              <c:numCache>
                <c:formatCode>0.00</c:formatCode>
                <c:ptCount val="5"/>
                <c:pt idx="0">
                  <c:v>4.75</c:v>
                </c:pt>
                <c:pt idx="1">
                  <c:v>3.32</c:v>
                </c:pt>
                <c:pt idx="2">
                  <c:v>3.63</c:v>
                </c:pt>
                <c:pt idx="3">
                  <c:v>3.4</c:v>
                </c:pt>
                <c:pt idx="4">
                  <c:v>3.54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0D-47B6-9D8F-BE972C51A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498188760"/>
        <c:axId val="498189480"/>
      </c:barChart>
      <c:catAx>
        <c:axId val="49818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189480"/>
        <c:crosses val="autoZero"/>
        <c:auto val="1"/>
        <c:lblAlgn val="ctr"/>
        <c:lblOffset val="100"/>
        <c:noMultiLvlLbl val="0"/>
      </c:catAx>
      <c:valAx>
        <c:axId val="49818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effectLst/>
                  </a:rPr>
                  <a:t>GWP kg</a:t>
                </a:r>
                <a:r>
                  <a:rPr lang="en-US" sz="1600" b="1" baseline="0">
                    <a:effectLst/>
                  </a:rPr>
                  <a:t> CO</a:t>
                </a:r>
                <a:r>
                  <a:rPr lang="en-US" sz="1600" b="1" baseline="-25000">
                    <a:effectLst/>
                  </a:rPr>
                  <a:t>2</a:t>
                </a:r>
                <a:r>
                  <a:rPr lang="en-US" sz="1600" b="1" baseline="0">
                    <a:effectLst/>
                  </a:rPr>
                  <a:t> eq.</a:t>
                </a:r>
                <a:endParaRPr lang="en-US" sz="1600" b="1">
                  <a:effectLst/>
                </a:endParaRPr>
              </a:p>
            </c:rich>
          </c:tx>
          <c:layout>
            <c:manualLayout>
              <c:xMode val="edge"/>
              <c:yMode val="edge"/>
              <c:x val="1.6741403505864574E-2"/>
              <c:y val="0.25951771653543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18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8275285042151"/>
          <c:y val="3.6779398902989265E-2"/>
          <c:w val="0.83221321764557599"/>
          <c:h val="0.831851275378969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'[LCA Resins results.xlsx]Sheet1'!$A$28:$A$32</c:f>
              <c:strCache>
                <c:ptCount val="5"/>
                <c:pt idx="0">
                  <c:v>Iso</c:v>
                </c:pt>
                <c:pt idx="1">
                  <c:v>DCPD</c:v>
                </c:pt>
                <c:pt idx="2">
                  <c:v>Maleic</c:v>
                </c:pt>
                <c:pt idx="3">
                  <c:v>Ortho</c:v>
                </c:pt>
                <c:pt idx="4">
                  <c:v>rPET</c:v>
                </c:pt>
              </c:strCache>
            </c:strRef>
          </c:cat>
          <c:val>
            <c:numRef>
              <c:f>'[LCA Resins results.xlsx]Sheet1'!$B$28:$B$32</c:f>
              <c:numCache>
                <c:formatCode>General</c:formatCode>
                <c:ptCount val="5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C5D9-4318-B0AC-9DB633400922}"/>
            </c:ext>
          </c:extLst>
        </c:ser>
        <c:ser>
          <c:idx val="1"/>
          <c:order val="1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'[LCA Resins results.xlsx]Sheet1'!$A$28:$A$32</c:f>
              <c:strCache>
                <c:ptCount val="5"/>
                <c:pt idx="0">
                  <c:v>Iso</c:v>
                </c:pt>
                <c:pt idx="1">
                  <c:v>DCPD</c:v>
                </c:pt>
                <c:pt idx="2">
                  <c:v>Maleic</c:v>
                </c:pt>
                <c:pt idx="3">
                  <c:v>Ortho</c:v>
                </c:pt>
                <c:pt idx="4">
                  <c:v>rPET</c:v>
                </c:pt>
              </c:strCache>
            </c:strRef>
          </c:cat>
          <c:val>
            <c:numRef>
              <c:f>'[LCA Resins results.xlsx]Sheet1'!$C$28:$C$32</c:f>
              <c:numCache>
                <c:formatCode>0.00</c:formatCode>
                <c:ptCount val="5"/>
                <c:pt idx="0" formatCode="General">
                  <c:v>3.63</c:v>
                </c:pt>
                <c:pt idx="1">
                  <c:v>3.4</c:v>
                </c:pt>
                <c:pt idx="2" formatCode="General">
                  <c:v>3.48</c:v>
                </c:pt>
                <c:pt idx="3" formatCode="General">
                  <c:v>3.58</c:v>
                </c:pt>
                <c:pt idx="4" formatCode="General">
                  <c:v>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D9-4318-B0AC-9DB633400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90"/>
        <c:axId val="636682344"/>
        <c:axId val="636683784"/>
        <c:extLst/>
      </c:barChart>
      <c:catAx>
        <c:axId val="63668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683784"/>
        <c:crosses val="autoZero"/>
        <c:auto val="1"/>
        <c:lblAlgn val="ctr"/>
        <c:lblOffset val="100"/>
        <c:noMultiLvlLbl val="0"/>
      </c:catAx>
      <c:valAx>
        <c:axId val="636683784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rPr>
                  <a:t>GWP kg CO2 eq.</a:t>
                </a:r>
              </a:p>
            </c:rich>
          </c:tx>
          <c:layout>
            <c:manualLayout>
              <c:xMode val="edge"/>
              <c:yMode val="edge"/>
              <c:x val="1.5943850102114552E-2"/>
              <c:y val="0.250773104544585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68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B4EF4-26AE-41A7-8458-9A4ADA0E05F6}" type="datetimeFigureOut">
              <a:rPr lang="en-GB" noProof="0" smtClean="0"/>
              <a:t>09/01/2025</a:t>
            </a:fld>
            <a:endParaRPr lang="en-GB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DE42F-E5B7-4D35-9EDA-31840E0659CD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4023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24416-1B0C-524A-9112-4FAE09A94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9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C838A4D1-5773-1E45-8381-BAFD532C5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4"/>
          <a:stretch/>
        </p:blipFill>
        <p:spPr>
          <a:xfrm>
            <a:off x="107181" y="-1"/>
            <a:ext cx="12084819" cy="6857039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A1660860-AAD8-7B49-9E3A-F39C51B90C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15743" cy="68570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823E54-D8E4-41E7-9091-9366A00468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8435" y="1122363"/>
            <a:ext cx="4637822" cy="2387600"/>
          </a:xfrm>
        </p:spPr>
        <p:txBody>
          <a:bodyPr anchor="b">
            <a:noAutofit/>
          </a:bodyPr>
          <a:lstStyle>
            <a:lvl1pPr algn="l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BC4226-917C-4292-B446-C525B4F88B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8435" y="3602038"/>
            <a:ext cx="4637822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35927-DAB8-438C-A2BA-4F5FCEE6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036" y="6356350"/>
            <a:ext cx="4722221" cy="365125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noProof="0"/>
              <a:t>Notes and references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914A53-251C-694B-84E8-172BEC48FBED}"/>
              </a:ext>
            </a:extLst>
          </p:cNvPr>
          <p:cNvSpPr/>
          <p:nvPr userDrawn="1"/>
        </p:nvSpPr>
        <p:spPr>
          <a:xfrm>
            <a:off x="0" y="-1"/>
            <a:ext cx="301451" cy="68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8F38884-8003-0648-8451-16239BB2B7EA}"/>
              </a:ext>
            </a:extLst>
          </p:cNvPr>
          <p:cNvGrpSpPr/>
          <p:nvPr userDrawn="1"/>
        </p:nvGrpSpPr>
        <p:grpSpPr>
          <a:xfrm>
            <a:off x="107181" y="5561462"/>
            <a:ext cx="1511498" cy="906899"/>
            <a:chOff x="-16257" y="3428518"/>
            <a:chExt cx="2484783" cy="149087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D8EA8A6-F0CB-DE45-93CB-16903CC69D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257" y="3428518"/>
              <a:ext cx="2484783" cy="1490870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9879003-005E-6249-8F2D-9EC0308DE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592" y="3964885"/>
              <a:ext cx="1789235" cy="357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73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8B762-7389-4B7C-8A9C-04585DFA48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4BA6C3F1-5C13-4DAE-A84F-63C5EC90504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95775" y="1412875"/>
            <a:ext cx="7272338" cy="4356100"/>
          </a:xfrm>
        </p:spPr>
        <p:txBody>
          <a:bodyPr/>
          <a:lstStyle/>
          <a:p>
            <a:r>
              <a:rPr lang="en-GB" noProof="0"/>
              <a:t>Graph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A7CD079-CE59-4CF1-84ED-C8CD0FD88A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1412875"/>
            <a:ext cx="3492500" cy="4356100"/>
          </a:xfrm>
        </p:spPr>
        <p:txBody>
          <a:bodyPr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60B0CD-1527-9849-87BD-CF0E514F6A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D7A7F6-EEE8-7345-B9B8-8346677BC5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48DE98E7-04A4-8747-9779-56B93CCC6F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175008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avec coins arrondis en haut 6">
            <a:extLst>
              <a:ext uri="{FF2B5EF4-FFF2-40B4-BE49-F238E27FC236}">
                <a16:creationId xmlns:a16="http://schemas.microsoft.com/office/drawing/2014/main" id="{7CAE7CB6-155B-1648-97C1-792BFBBC7704}"/>
              </a:ext>
            </a:extLst>
          </p:cNvPr>
          <p:cNvSpPr/>
          <p:nvPr userDrawn="1"/>
        </p:nvSpPr>
        <p:spPr>
          <a:xfrm>
            <a:off x="10345937" y="0"/>
            <a:ext cx="1687037" cy="1321904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b="1" noProof="0"/>
              <a:t>GUIDANCE SLIDE.</a:t>
            </a:r>
          </a:p>
          <a:p>
            <a:pPr algn="ctr"/>
            <a:r>
              <a:rPr lang="en-GB" noProof="0"/>
              <a:t>DO NOT USE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610139"/>
            <a:ext cx="10944225" cy="4158836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D769E04-3AB8-664B-87A6-ADC8EF122B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118911"/>
            <a:ext cx="9791700" cy="363537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241200" indent="0">
              <a:buNone/>
              <a:defRPr/>
            </a:lvl2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F9631EEF-1295-B645-9221-F6A8EE95FD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7DB852B4-0E09-D741-B90C-6D8A15D210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52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509" y="6549592"/>
            <a:ext cx="2743200" cy="298017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4502" y="6213444"/>
            <a:ext cx="640462" cy="287626"/>
          </a:xfrm>
        </p:spPr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987719C5-9D3E-7E46-AA2C-F82831733A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28059" y="6026050"/>
            <a:ext cx="1470379" cy="514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B3CA1A72-8A0E-9342-9E96-FCDF95D4F8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47880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0B493D-87A3-CC85-CE8C-3C5D5BBA1D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ln w="12700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2F2FC8-266D-7C80-4227-E7A7B7728600}"/>
              </a:ext>
            </a:extLst>
          </p:cNvPr>
          <p:cNvCxnSpPr>
            <a:cxnSpLocks/>
          </p:cNvCxnSpPr>
          <p:nvPr userDrawn="1"/>
        </p:nvCxnSpPr>
        <p:spPr>
          <a:xfrm>
            <a:off x="839818" y="6499495"/>
            <a:ext cx="0" cy="21637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71D8FD-63D8-54F3-4359-23112F6F6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3483" y="6516402"/>
            <a:ext cx="341314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F6B11A3-A69B-47EE-A48C-6C218AA10A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F61825F-535B-8A57-0810-A42E0FC62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839" y="6507670"/>
            <a:ext cx="7891593" cy="20002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 cap="all" baseline="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presentation title here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E620D-2490-622B-5E35-83F2C1F18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7366"/>
            <a:ext cx="12192000" cy="0"/>
          </a:xfrm>
          <a:prstGeom prst="line">
            <a:avLst/>
          </a:prstGeom>
          <a:noFill/>
          <a:ln w="9525" cap="flat" cmpd="sng" algn="ctr">
            <a:solidFill>
              <a:srgbClr val="E7E6E6">
                <a:alpha val="80000"/>
              </a:srgbClr>
            </a:solidFill>
            <a:prstDash val="solid"/>
            <a:miter lim="800000"/>
          </a:ln>
          <a:effectLst/>
        </p:spPr>
      </p:cxn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336A72FC-1F85-307A-0CB6-DDE86CDCEF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77246"/>
            <a:ext cx="519005" cy="124474"/>
          </a:xfrm>
          <a:solidFill>
            <a:schemeClr val="accent2"/>
          </a:solidFill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 spc="-2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44D7C34-51A2-7446-76D3-EF279A7A6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20" y="588814"/>
            <a:ext cx="11128027" cy="568202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title here</a:t>
            </a:r>
            <a:endParaRPr lang="en-GB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7B1D729-DF50-8253-E8F7-D32FA17F8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320" y="1161058"/>
            <a:ext cx="11128027" cy="355993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 b="0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 subheading here</a:t>
            </a:r>
            <a:endParaRPr lang="en-GB"/>
          </a:p>
        </p:txBody>
      </p:sp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F38DD5B9-2742-55AC-6D9D-0F67BE6B72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319" y="1800818"/>
            <a:ext cx="10620521" cy="3975136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chemeClr val="accent2"/>
              </a:buClr>
              <a:buSzPct val="120000"/>
              <a:defRPr spc="60" baseline="0">
                <a:solidFill>
                  <a:schemeClr val="tx2"/>
                </a:solidFill>
              </a:defRPr>
            </a:lvl1pPr>
            <a:lvl2pPr>
              <a:spcAft>
                <a:spcPts val="1800"/>
              </a:spcAft>
              <a:buClr>
                <a:schemeClr val="accent2"/>
              </a:buClr>
              <a:defRPr spc="60">
                <a:solidFill>
                  <a:schemeClr val="tx2"/>
                </a:solidFill>
              </a:defRPr>
            </a:lvl2pPr>
            <a:lvl3pPr>
              <a:spcAft>
                <a:spcPts val="1800"/>
              </a:spcAft>
              <a:buClr>
                <a:schemeClr val="accent2"/>
              </a:buClr>
              <a:defRPr spc="60">
                <a:solidFill>
                  <a:schemeClr val="tx2"/>
                </a:solidFill>
              </a:defRPr>
            </a:lvl3pPr>
            <a:lvl4pPr marL="864000" indent="-2160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4pPr>
            <a:lvl5pPr marL="1080000" indent="-2160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 spc="6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</a:t>
            </a:r>
            <a:r>
              <a:rPr lang="en-US" dirty="0" err="1"/>
              <a:t>quia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, </a:t>
            </a:r>
            <a:r>
              <a:rPr lang="en-US" dirty="0" err="1"/>
              <a:t>adipisci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sed </a:t>
            </a:r>
            <a:r>
              <a:rPr lang="en-US" dirty="0" err="1"/>
              <a:t>quia</a:t>
            </a:r>
            <a:r>
              <a:rPr lang="en-US" dirty="0"/>
              <a:t> non </a:t>
            </a:r>
            <a:r>
              <a:rPr lang="en-US" dirty="0" err="1"/>
              <a:t>numquam</a:t>
            </a:r>
            <a:r>
              <a:rPr lang="en-US" dirty="0"/>
              <a:t> </a:t>
            </a:r>
            <a:r>
              <a:rPr lang="en-US" dirty="0" err="1"/>
              <a:t>eius</a:t>
            </a:r>
            <a:r>
              <a:rPr lang="en-US" dirty="0"/>
              <a:t> </a:t>
            </a:r>
            <a:r>
              <a:rPr lang="en-US" dirty="0" err="1"/>
              <a:t>modi</a:t>
            </a:r>
            <a:r>
              <a:rPr lang="en-US" dirty="0"/>
              <a:t> </a:t>
            </a:r>
            <a:r>
              <a:rPr lang="en-US" dirty="0" err="1"/>
              <a:t>tempora</a:t>
            </a:r>
            <a:r>
              <a:rPr lang="en-US" dirty="0"/>
              <a:t> </a:t>
            </a:r>
            <a:r>
              <a:rPr lang="en-US" dirty="0" err="1"/>
              <a:t>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</a:t>
            </a:r>
            <a:r>
              <a:rPr lang="en-US" dirty="0" err="1"/>
              <a:t>magnam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quaerat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nostrum </a:t>
            </a:r>
            <a:r>
              <a:rPr lang="en-US" dirty="0" err="1"/>
              <a:t>exercitationem</a:t>
            </a:r>
            <a:r>
              <a:rPr lang="en-US" dirty="0"/>
              <a:t> </a:t>
            </a:r>
            <a:r>
              <a:rPr lang="en-US" dirty="0" err="1"/>
              <a:t>ullam</a:t>
            </a:r>
            <a:r>
              <a:rPr lang="en-US" dirty="0"/>
              <a:t> corporis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laboriosam</a:t>
            </a:r>
            <a:r>
              <a:rPr lang="en-US" dirty="0"/>
              <a:t>,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aliquid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commodi</a:t>
            </a:r>
            <a:r>
              <a:rPr lang="en-US" dirty="0"/>
              <a:t> </a:t>
            </a:r>
            <a:r>
              <a:rPr lang="en-US" dirty="0" err="1"/>
              <a:t>consequatur</a:t>
            </a:r>
            <a:r>
              <a:rPr lang="en-US" dirty="0"/>
              <a:t>? Quis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iure</a:t>
            </a:r>
            <a:r>
              <a:rPr lang="en-US" dirty="0"/>
              <a:t> </a:t>
            </a:r>
            <a:r>
              <a:rPr lang="en-US" dirty="0" err="1"/>
              <a:t>reprehenderit</a:t>
            </a:r>
            <a:r>
              <a:rPr lang="en-US" dirty="0"/>
              <a:t> qui in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nihil </a:t>
            </a:r>
            <a:r>
              <a:rPr lang="en-US" dirty="0" err="1"/>
              <a:t>molestiae</a:t>
            </a:r>
            <a:r>
              <a:rPr lang="en-US" dirty="0"/>
              <a:t> </a:t>
            </a:r>
            <a:r>
              <a:rPr lang="en-US" dirty="0" err="1"/>
              <a:t>consequatur</a:t>
            </a:r>
            <a:r>
              <a:rPr lang="en-US" dirty="0"/>
              <a:t>, vel illum qui </a:t>
            </a:r>
            <a:r>
              <a:rPr lang="en-US" dirty="0" err="1"/>
              <a:t>dolorem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quo </a:t>
            </a:r>
            <a:r>
              <a:rPr lang="en-US" dirty="0" err="1"/>
              <a:t>voluptas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?</a:t>
            </a: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6F8E9EB-9149-0DD9-D3C2-621E2FEC2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7840" y="-500552"/>
            <a:ext cx="2518888" cy="71538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8232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97" y="0"/>
            <a:ext cx="12260453" cy="6892735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967C-3FB9-4D80-887E-A37C02B8CB63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077" y="5978977"/>
            <a:ext cx="1434923" cy="8790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37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34BB8"/>
                </a:solidFill>
              </a:defRPr>
            </a:lvl1pPr>
          </a:lstStyle>
          <a:p>
            <a:r>
              <a:rPr lang="en-US" dirty="0"/>
              <a:t>Click to edit Master title style – Segoe UI 32</a:t>
            </a:r>
          </a:p>
        </p:txBody>
      </p:sp>
    </p:spTree>
    <p:extLst>
      <p:ext uri="{BB962C8B-B14F-4D97-AF65-F5344CB8AC3E}">
        <p14:creationId xmlns:p14="http://schemas.microsoft.com/office/powerpoint/2010/main" val="2677028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8" y="-12837"/>
            <a:ext cx="12260452" cy="6892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077" y="5978977"/>
            <a:ext cx="1434923" cy="879023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967C-3FB9-4D80-887E-A37C02B8CB6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37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 – Segoe UI 32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241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>
            <a:extLst>
              <a:ext uri="{FF2B5EF4-FFF2-40B4-BE49-F238E27FC236}">
                <a16:creationId xmlns:a16="http://schemas.microsoft.com/office/drawing/2014/main" id="{D8F49216-84E6-6048-80DE-18278BA529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56921" cy="68570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823E54-D8E4-41E7-9091-9366A00468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8435" y="1122363"/>
            <a:ext cx="6716353" cy="2387600"/>
          </a:xfrm>
        </p:spPr>
        <p:txBody>
          <a:bodyPr anchor="b">
            <a:noAutofit/>
          </a:bodyPr>
          <a:lstStyle>
            <a:lvl1pPr algn="l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BC4226-917C-4292-B446-C525B4F88B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8435" y="3602038"/>
            <a:ext cx="6716353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35927-DAB8-438C-A2BA-4F5FCEE6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5449" y="6356350"/>
            <a:ext cx="6799339" cy="365125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noProof="0"/>
              <a:t>Notes and references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9DD1C05-965A-47AC-8A79-DFF4CC069D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6922" y="0"/>
            <a:ext cx="3835078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 Click to add a background image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BBCAF0-204B-0E4A-8A87-AC98A77A91EC}"/>
              </a:ext>
            </a:extLst>
          </p:cNvPr>
          <p:cNvSpPr/>
          <p:nvPr userDrawn="1"/>
        </p:nvSpPr>
        <p:spPr>
          <a:xfrm>
            <a:off x="0" y="-1"/>
            <a:ext cx="301451" cy="68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2B0F268-34AA-1D49-A268-225879F8B3C4}"/>
              </a:ext>
            </a:extLst>
          </p:cNvPr>
          <p:cNvGrpSpPr/>
          <p:nvPr userDrawn="1"/>
        </p:nvGrpSpPr>
        <p:grpSpPr>
          <a:xfrm>
            <a:off x="107181" y="5561462"/>
            <a:ext cx="1511498" cy="906899"/>
            <a:chOff x="-16257" y="3428518"/>
            <a:chExt cx="2484783" cy="1490870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45389E8-E8E1-744C-B569-B64966A06C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257" y="3428518"/>
              <a:ext cx="2484783" cy="1490870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87BCBBB-B8F5-584C-9EAB-2484B8BE50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592" y="3964885"/>
              <a:ext cx="1789235" cy="357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32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A8895F0-C26C-5A4A-8391-8C819B8D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7DC961-B734-AB40-850C-58E18F603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9799B9CE-F14A-404A-8002-98489942A7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70331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id="{255E6837-6AC0-A844-B106-CD916858EA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0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6498C52-E4EB-C147-9DA9-651CC1393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45ABBB82-DF05-7E46-8A17-1F37F8ADF6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82605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700213"/>
            <a:ext cx="10937833" cy="4069998"/>
          </a:xfrm>
        </p:spPr>
        <p:txBody>
          <a:bodyPr wrap="square" l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496" y="1087789"/>
            <a:ext cx="10944225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7C3172-C819-004E-94BB-8ED855E724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52986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hotograp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5787CE3-B537-493F-8DAE-59060428B0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10944224" cy="3627787"/>
          </a:xfrm>
        </p:spPr>
        <p:txBody>
          <a:bodyPr lIns="0"/>
          <a:lstStyle/>
          <a:p>
            <a:endParaRPr lang="en-GB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89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6E4A756E-4784-4143-998C-B0BDF6C4A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352078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3" cy="681182"/>
          </a:xfrm>
        </p:spPr>
        <p:txBody>
          <a:bodyPr lIns="0"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700213"/>
            <a:ext cx="5298929" cy="4069998"/>
          </a:xfrm>
        </p:spPr>
        <p:txBody>
          <a:bodyPr wrap="square" lIns="0"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90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9185" y="1700213"/>
            <a:ext cx="5298927" cy="3699787"/>
          </a:xfrm>
        </p:spPr>
        <p:txBody>
          <a:bodyPr lIns="0"/>
          <a:lstStyle/>
          <a:p>
            <a:endParaRPr lang="en-GB" noProof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4798F917-508B-5D43-89A1-9B7F583BEC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14571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89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3492500" cy="1946996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866BB2C0-F580-417E-950C-0F5A80003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5775" y="1700213"/>
            <a:ext cx="3600450" cy="1946996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68BEB849-1749-4F87-AB60-53D1C5B251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5613" y="1700213"/>
            <a:ext cx="3492500" cy="1946996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0BC40AB-518E-47C1-85C3-F375EDA748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3813175"/>
            <a:ext cx="3492500" cy="1955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78D9560-0BAB-4859-9465-5F0D743AD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5775" y="3813175"/>
            <a:ext cx="3600450" cy="19462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B5FF578-7C32-4C7B-9314-767499AE03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5613" y="3813175"/>
            <a:ext cx="3492500" cy="1955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DB2E960A-7410-1940-8BA7-41910D78C3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48990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5D8BB-F7A6-4BD4-B6BE-A35B2413A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ADBD2-5DC3-4DB0-BF5A-C2A476189F8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3888" y="1700213"/>
            <a:ext cx="5292726" cy="4068762"/>
          </a:xfrm>
        </p:spPr>
        <p:txBody>
          <a:bodyPr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43E058-30A9-46DA-9342-76BFB66E514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8" y="1700213"/>
            <a:ext cx="5292724" cy="4068762"/>
          </a:xfrm>
        </p:spPr>
        <p:txBody>
          <a:bodyPr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544BEB3-F954-4F4B-BD18-ACB5F337E1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89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6A97DE2-837F-9C49-A7BB-615995C7FA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23B7A73-016B-CC43-8EFE-EA03B74004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A0D54E0-F289-FD45-8ED4-A156C61CB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88104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BF30C5-5E32-4496-BFE9-558EF8D7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944225" cy="684357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DCD8C3-7BF7-43B5-B94A-F094507E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414606"/>
            <a:ext cx="10944225" cy="435436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9D6721-80CE-44ED-A354-8974317C4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792" y="6549592"/>
            <a:ext cx="2743200" cy="298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CE00A-5D1F-440F-8771-1693A3D81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538" y="6581949"/>
            <a:ext cx="640462" cy="2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690443-161D-BF4C-8C8B-2C071A183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AD6DAC4-0012-F449-B330-EFECDEC3A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083" y="6141873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sz="1200" noProof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16534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0" r:id="rId3"/>
    <p:sldLayoutId id="2147483674" r:id="rId4"/>
    <p:sldLayoutId id="2147483664" r:id="rId5"/>
    <p:sldLayoutId id="2147483665" r:id="rId6"/>
    <p:sldLayoutId id="2147483666" r:id="rId7"/>
    <p:sldLayoutId id="2147483671" r:id="rId8"/>
    <p:sldLayoutId id="2147483652" r:id="rId9"/>
    <p:sldLayoutId id="2147483654" r:id="rId10"/>
    <p:sldLayoutId id="2147483675" r:id="rId11"/>
    <p:sldLayoutId id="2147483676" r:id="rId12"/>
    <p:sldLayoutId id="2147483679" r:id="rId13"/>
    <p:sldLayoutId id="2147483680" r:id="rId14"/>
    <p:sldLayoutId id="2147483682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9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Police système Courant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1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2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pos="3953" userDrawn="1">
          <p15:clr>
            <a:srgbClr val="F26B43"/>
          </p15:clr>
        </p15:guide>
        <p15:guide id="6" pos="7287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10" orient="horz" pos="1071" userDrawn="1">
          <p15:clr>
            <a:srgbClr val="F26B43"/>
          </p15:clr>
        </p15:guide>
        <p15:guide id="11" orient="horz" pos="3634" userDrawn="1">
          <p15:clr>
            <a:srgbClr val="F26B43"/>
          </p15:clr>
        </p15:guide>
        <p15:guide id="12" orient="horz" pos="3748" userDrawn="1">
          <p15:clr>
            <a:srgbClr val="F26B43"/>
          </p15:clr>
        </p15:guide>
        <p15:guide id="13" pos="393" userDrawn="1">
          <p15:clr>
            <a:srgbClr val="F26B43"/>
          </p15:clr>
        </p15:guide>
        <p15:guide id="14" pos="2593" userDrawn="1">
          <p15:clr>
            <a:srgbClr val="F26B43"/>
          </p15:clr>
        </p15:guide>
        <p15:guide id="15" pos="2706" userDrawn="1">
          <p15:clr>
            <a:srgbClr val="F26B43"/>
          </p15:clr>
        </p15:guide>
        <p15:guide id="16" pos="4974" userDrawn="1">
          <p15:clr>
            <a:srgbClr val="F26B43"/>
          </p15:clr>
        </p15:guide>
        <p15:guide id="17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325" y="1752602"/>
            <a:ext cx="4962731" cy="3142343"/>
          </a:xfrm>
        </p:spPr>
        <p:txBody>
          <a:bodyPr/>
          <a:lstStyle/>
          <a:p>
            <a:r>
              <a:rPr lang="en-US" sz="4000" b="1" dirty="0"/>
              <a:t>New LCI data available for Unsaturated Polyester (UPR) and Epoxy Vinyl Ester (EVER) resins</a:t>
            </a:r>
            <a:br>
              <a:rPr lang="en-US" sz="4000" b="1" dirty="0"/>
            </a:br>
            <a:br>
              <a:rPr lang="en-US" sz="3200" dirty="0"/>
            </a:br>
            <a:r>
              <a:rPr lang="en-US" sz="3200" dirty="0"/>
              <a:t>December 5, 2024</a:t>
            </a:r>
            <a:endParaRPr lang="en-GB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9788" y="6318958"/>
            <a:ext cx="8070884" cy="365125"/>
          </a:xfrm>
        </p:spPr>
        <p:txBody>
          <a:bodyPr/>
          <a:lstStyle/>
          <a:p>
            <a:r>
              <a:rPr lang="en-GB" dirty="0"/>
              <a:t>The European Chemical Industry Council, AISBL – Rue </a:t>
            </a:r>
            <a:r>
              <a:rPr lang="en-GB" dirty="0" err="1"/>
              <a:t>Belliard</a:t>
            </a:r>
            <a:r>
              <a:rPr lang="en-GB" dirty="0"/>
              <a:t>, 40 - 1040 Brussels – Belgium</a:t>
            </a:r>
          </a:p>
          <a:p>
            <a:r>
              <a:rPr lang="en-GB" dirty="0"/>
              <a:t>Transparency Register n°64879142323-90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274FC4C-1DAE-C648-A67D-D2F9E9750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046" y="6297230"/>
            <a:ext cx="249101" cy="287424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7C88BB-1B19-764B-B218-BFFAE49551BB}"/>
              </a:ext>
            </a:extLst>
          </p:cNvPr>
          <p:cNvCxnSpPr/>
          <p:nvPr/>
        </p:nvCxnSpPr>
        <p:spPr>
          <a:xfrm>
            <a:off x="5616000" y="6232430"/>
            <a:ext cx="0" cy="4242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578A9498-073E-33B0-789D-429121FA8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92" y="5692303"/>
            <a:ext cx="1514829" cy="8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LCA Study Completed for Main UR and EVER Resin Chemistries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Executed by EY consultants</a:t>
            </a:r>
          </a:p>
          <a:p>
            <a:r>
              <a:rPr lang="en-US" dirty="0"/>
              <a:t>AOC, INEOS, Polynt, Scott Bader, SIR provided detailed information on energy consumption, emissions, waste, per plant and per product chemistry</a:t>
            </a:r>
          </a:p>
          <a:p>
            <a:r>
              <a:rPr lang="en-US" dirty="0"/>
              <a:t>EY combined the data and sent average datasets per chemistry to Ecoinvent</a:t>
            </a:r>
          </a:p>
          <a:p>
            <a:r>
              <a:rPr lang="en-US" dirty="0"/>
              <a:t>Ecoinvent calculated footprint for Ortho, Iso, DCPD, Maleic, rPET, and VE resins</a:t>
            </a:r>
          </a:p>
          <a:p>
            <a:pPr lvl="1"/>
            <a:r>
              <a:rPr lang="en-US" dirty="0"/>
              <a:t>Not just CO</a:t>
            </a:r>
            <a:r>
              <a:rPr lang="en-US" baseline="-25000" dirty="0"/>
              <a:t>2</a:t>
            </a:r>
            <a:r>
              <a:rPr lang="en-US" dirty="0"/>
              <a:t> (GWP, Global Warming potential), but also other LCI output categories</a:t>
            </a:r>
          </a:p>
          <a:p>
            <a:pPr lvl="1"/>
            <a:r>
              <a:rPr lang="en-US" dirty="0"/>
              <a:t>Information published through Ecoinvent release 3.11 (November 2024)</a:t>
            </a:r>
          </a:p>
          <a:p>
            <a:r>
              <a:rPr lang="en-US" dirty="0"/>
              <a:t>GWP of main resin chemistries reduced by 2-8 % (3.11 vs. 3.10)</a:t>
            </a:r>
          </a:p>
          <a:p>
            <a:r>
              <a:rPr lang="en-US" dirty="0"/>
              <a:t>GWP of rPET resins 16 % lower than average of Ortho, DCPD, Iso, and Maleic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82967C-3FB9-4D80-887E-A37C02B8CB63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03AAA75-F21D-E49A-60E8-840459BF6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429" y="6042542"/>
            <a:ext cx="859192" cy="458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72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BD9ED0-303A-1E3B-DD97-8686465B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Improvement of Product Carbon Footprint</a:t>
            </a:r>
            <a:br>
              <a:rPr lang="en-US" dirty="0"/>
            </a:br>
            <a:r>
              <a:rPr lang="en-US" sz="2400" dirty="0">
                <a:solidFill>
                  <a:srgbClr val="00B0F0"/>
                </a:solidFill>
              </a:rPr>
              <a:t>Global Warming Potential (GWP) as per Ecoinvent 3.11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D7AA17-ACFE-76DB-D448-7660B273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967C-3FB9-4D80-887E-A37C02B8CB63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4B63996-FD24-9DF5-8AD8-453CB8EB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429" y="6042542"/>
            <a:ext cx="859192" cy="458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53DAE45-744C-A4C2-9EB6-120960C69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879993"/>
              </p:ext>
            </p:extLst>
          </p:nvPr>
        </p:nvGraphicFramePr>
        <p:xfrm>
          <a:off x="524553" y="1916791"/>
          <a:ext cx="7008361" cy="381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30A94C1-8C40-5472-65B5-B4119E505002}"/>
              </a:ext>
            </a:extLst>
          </p:cNvPr>
          <p:cNvSpPr/>
          <p:nvPr/>
        </p:nvSpPr>
        <p:spPr>
          <a:xfrm>
            <a:off x="3664991" y="1723906"/>
            <a:ext cx="3399838" cy="1015663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Calibri"/>
              </a:rPr>
              <a:t>GWP of main UPR and EVER resin chemistries reduced by 2-8 % (3.11 vs. 3.10)</a:t>
            </a:r>
            <a:endParaRPr lang="x-none" sz="2000" dirty="0">
              <a:solidFill>
                <a:schemeClr val="bg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9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BD9ED0-303A-1E3B-DD97-8686465B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GWP of rPET resins lower than Ortho, DCPD, Iso, and Maleic (average -16 %)</a:t>
            </a:r>
            <a:br>
              <a:rPr lang="en-US" dirty="0"/>
            </a:br>
            <a:r>
              <a:rPr lang="en-US" sz="2400" dirty="0">
                <a:solidFill>
                  <a:srgbClr val="00B0F0"/>
                </a:solidFill>
              </a:rPr>
              <a:t>Global Warming Potential (GWP) as per Ecoinvent 3.11</a:t>
            </a:r>
            <a:endParaRPr lang="en-US" dirty="0"/>
          </a:p>
        </p:txBody>
      </p:sp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E87D5D9-69FE-2F70-33B7-DEA4260C1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429" y="6042542"/>
            <a:ext cx="859192" cy="458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D4BB27-D627-0E4C-76CB-3303CF7834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802881"/>
              </p:ext>
            </p:extLst>
          </p:nvPr>
        </p:nvGraphicFramePr>
        <p:xfrm>
          <a:off x="623887" y="1851990"/>
          <a:ext cx="6180314" cy="379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85DDB9-BA4F-85B6-3399-4AC8D0A8D6A9}"/>
              </a:ext>
            </a:extLst>
          </p:cNvPr>
          <p:cNvCxnSpPr/>
          <p:nvPr/>
        </p:nvCxnSpPr>
        <p:spPr>
          <a:xfrm>
            <a:off x="6553867" y="2598003"/>
            <a:ext cx="66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121995-3E59-1EBF-4924-9A7DD389B5A5}"/>
              </a:ext>
            </a:extLst>
          </p:cNvPr>
          <p:cNvCxnSpPr/>
          <p:nvPr/>
        </p:nvCxnSpPr>
        <p:spPr>
          <a:xfrm>
            <a:off x="6553867" y="3488392"/>
            <a:ext cx="66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FD1AEC-F6F5-8B88-007B-536B7F5DC16D}"/>
              </a:ext>
            </a:extLst>
          </p:cNvPr>
          <p:cNvCxnSpPr>
            <a:cxnSpLocks/>
          </p:cNvCxnSpPr>
          <p:nvPr/>
        </p:nvCxnSpPr>
        <p:spPr>
          <a:xfrm>
            <a:off x="6865565" y="2598003"/>
            <a:ext cx="0" cy="8903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5F64AA6-D67F-CE85-F4C0-6AF6AA8066F6}"/>
              </a:ext>
            </a:extLst>
          </p:cNvPr>
          <p:cNvSpPr/>
          <p:nvPr/>
        </p:nvSpPr>
        <p:spPr>
          <a:xfrm>
            <a:off x="7220617" y="2921365"/>
            <a:ext cx="666750" cy="307777"/>
          </a:xfrm>
          <a:prstGeom prst="rect">
            <a:avLst/>
          </a:prstGeom>
          <a:solidFill>
            <a:srgbClr val="034F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ea typeface="+mj-ea"/>
                <a:cs typeface="Calibri"/>
              </a:rPr>
              <a:t>-16 %</a:t>
            </a:r>
            <a:endParaRPr lang="x-none" sz="1400" dirty="0">
              <a:solidFill>
                <a:schemeClr val="bg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D5BE34-DB15-37BA-2D4C-AC9CEEE23F27}"/>
              </a:ext>
            </a:extLst>
          </p:cNvPr>
          <p:cNvSpPr/>
          <p:nvPr/>
        </p:nvSpPr>
        <p:spPr>
          <a:xfrm>
            <a:off x="8193643" y="2598003"/>
            <a:ext cx="2945844" cy="830997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ea typeface="+mj-ea"/>
                <a:cs typeface="Calibri"/>
              </a:rPr>
              <a:t>GWP of rPET resins lower than Ortho, DCPD, Iso, and Maleic (average -16 %)</a:t>
            </a:r>
            <a:endParaRPr lang="x-none" sz="1600" dirty="0">
              <a:solidFill>
                <a:schemeClr val="bg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255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6">
      <a:dk1>
        <a:srgbClr val="595959"/>
      </a:dk1>
      <a:lt1>
        <a:srgbClr val="FFFFFF"/>
      </a:lt1>
      <a:dk2>
        <a:srgbClr val="69747A"/>
      </a:dk2>
      <a:lt2>
        <a:srgbClr val="FFFFFF"/>
      </a:lt2>
      <a:accent1>
        <a:srgbClr val="5BBAA5"/>
      </a:accent1>
      <a:accent2>
        <a:srgbClr val="005CAB"/>
      </a:accent2>
      <a:accent3>
        <a:srgbClr val="F47B20"/>
      </a:accent3>
      <a:accent4>
        <a:srgbClr val="59A18C"/>
      </a:accent4>
      <a:accent5>
        <a:srgbClr val="0076C0"/>
      </a:accent5>
      <a:accent6>
        <a:srgbClr val="79B778"/>
      </a:accent6>
      <a:hlink>
        <a:srgbClr val="92C039"/>
      </a:hlink>
      <a:folHlink>
        <a:srgbClr val="92C039"/>
      </a:folHlink>
    </a:clrScheme>
    <a:fontScheme name="Personnalisé 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- Sectorial - Informal" ma:contentTypeID="0x010100CBA00C31641D44D0B7778E08C566D85F0200CC09602E848EE14F90ED9B7170FDEC14" ma:contentTypeVersion="26" ma:contentTypeDescription="CEFIC - Document - Sectorial - Informal" ma:contentTypeScope="" ma:versionID="88f96fc6e326c64da8cedc409730a38a">
  <xsd:schema xmlns:xsd="http://www.w3.org/2001/XMLSchema" xmlns:xs="http://www.w3.org/2001/XMLSchema" xmlns:p="http://schemas.microsoft.com/office/2006/metadata/properties" xmlns:ns2="846e6462-113b-49a4-99f6-59cc160d7bb7" xmlns:ns3="063f955d-52cd-40b2-80f5-70171ea2be06" xmlns:ns4="a1c23739-d7fa-4baa-badc-1af29430a5f7" xmlns:ns5="7eeda137-a8d0-4c49-93d9-c54e5ae6a5cd" targetNamespace="http://schemas.microsoft.com/office/2006/metadata/properties" ma:root="true" ma:fieldsID="0c2e525d332ebf8623ca08c69e8c6c58" ns2:_="" ns3:_="" ns4:_="" ns5:_="">
    <xsd:import namespace="846e6462-113b-49a4-99f6-59cc160d7bb7"/>
    <xsd:import namespace="063f955d-52cd-40b2-80f5-70171ea2be06"/>
    <xsd:import namespace="a1c23739-d7fa-4baa-badc-1af29430a5f7"/>
    <xsd:import namespace="7eeda137-a8d0-4c49-93d9-c54e5ae6a5cd"/>
    <xsd:element name="properties">
      <xsd:complexType>
        <xsd:sequence>
          <xsd:element name="documentManagement">
            <xsd:complexType>
              <xsd:all>
                <xsd:element ref="ns2:nc78952408e3422791080c99644f6b1a" minOccurs="0"/>
                <xsd:element ref="ns3:TaxCatchAll" minOccurs="0"/>
                <xsd:element ref="ns3:TaxCatchAllLabel" minOccurs="0"/>
                <xsd:element ref="ns2:g34eac979de14de8aa93f07beff18163" minOccurs="0"/>
                <xsd:element ref="ns2:l40e3e70b2414278b33a9b8a4a1d41b5" minOccurs="0"/>
                <xsd:element ref="ns2:CEFIC_RetentionPeriod" minOccurs="0"/>
                <xsd:element ref="ns2:ofd18bb5db874ca6b9ec4d81e53a5abb" minOccurs="0"/>
                <xsd:element ref="ns2:c5450c67f9444833a0ee9f13c6e1ccb2" minOccurs="0"/>
                <xsd:element ref="ns2:k306d7c0f76e46128d90365c668ef0cc" minOccurs="0"/>
                <xsd:element ref="ns2:j288ba69844d43a38292a9a871903651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5:SharedWithUsers" minOccurs="0"/>
                <xsd:element ref="ns5:SharedWithDetails" minOccurs="0"/>
                <xsd:element ref="ns4:MediaServiceObjectDetectorVersions" minOccurs="0"/>
                <xsd:element ref="ns4:lcf76f155ced4ddcb4097134ff3c332f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e6462-113b-49a4-99f6-59cc160d7bb7" elementFormDefault="qualified">
    <xsd:import namespace="http://schemas.microsoft.com/office/2006/documentManagement/types"/>
    <xsd:import namespace="http://schemas.microsoft.com/office/infopath/2007/PartnerControls"/>
    <xsd:element name="nc78952408e3422791080c99644f6b1a" ma:index="8" nillable="true" ma:taxonomy="true" ma:internalName="nc78952408e3422791080c99644f6b1a0" ma:taxonomyFieldName="Document_x0020_Type" ma:displayName="Document Type" ma:readOnly="false" ma:default="1;#Business documents|3c05f1a1-b89b-4b6b-8c97-e471b8cf36ed" ma:fieldId="{7c789524-08e3-4227-9108-0c99644f6b1a}" ma:sspId="51ab7c41-b059-4fba-bc0c-4efa77139169" ma:termSetId="1c528dd5-19c6-414a-bde2-618ef6c4ca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4eac979de14de8aa93f07beff18163" ma:index="12" nillable="true" ma:taxonomy="true" ma:internalName="g34eac979de14de8aa93f07beff181630" ma:taxonomyFieldName="CEFIC_Sensitivity" ma:displayName="Sensitivity" ma:default="" ma:fieldId="{034eac97-9de1-4de8-aa93-f07beff18163}" ma:sspId="51ab7c41-b059-4fba-bc0c-4efa77139169" ma:termSetId="dfff65d1-4836-482c-9cd5-4b273d4b2a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40e3e70b2414278b33a9b8a4a1d41b5" ma:index="14" nillable="true" ma:taxonomy="true" ma:internalName="l40e3e70b2414278b33a9b8a4a1d41b50" ma:taxonomyFieldName="CEFIC_TargetAudience" ma:displayName="Target Audience" ma:default="" ma:fieldId="{540e3e70-b241-4278-b33a-9b8a4a1d41b5}" ma:taxonomyMulti="true" ma:sspId="51ab7c41-b059-4fba-bc0c-4efa77139169" ma:termSetId="aaba625d-62de-48ee-b1d3-4eed106147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FIC_RetentionPeriod" ma:index="16" nillable="true" ma:displayName="Retention Period" ma:format="DateOnly" ma:internalName="CEFIC_RetentionPeriod">
      <xsd:simpleType>
        <xsd:restriction base="dms:DateTime"/>
      </xsd:simpleType>
    </xsd:element>
    <xsd:element name="ofd18bb5db874ca6b9ec4d81e53a5abb" ma:index="17" nillable="true" ma:taxonomy="true" ma:internalName="ofd18bb5db874ca6b9ec4d81e53a5abb" ma:taxonomyFieldName="CEFIC_SI_Context" ma:displayName="Context" ma:default="" ma:fieldId="{8fd18bb5-db87-4ca6-b9ec-4d81e53a5abb}" ma:taxonomyMulti="true" ma:sspId="51ab7c41-b059-4fba-bc0c-4efa77139169" ma:termSetId="7de7b7f5-e381-4016-84d4-7c3bd42eb6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5450c67f9444833a0ee9f13c6e1ccb2" ma:index="19" nillable="true" ma:taxonomy="true" ma:internalName="c5450c67f9444833a0ee9f13c6e1ccb2" ma:taxonomyFieldName="CEFIC_SI_Keywords" ma:displayName="Keywords" ma:default="" ma:fieldId="{c5450c67-f944-4833-a0ee-9f13c6e1ccb2}" ma:taxonomyMulti="true" ma:sspId="51ab7c41-b059-4fba-bc0c-4efa77139169" ma:termSetId="0d5c1e95-e4be-4277-a580-f91eab5d8d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306d7c0f76e46128d90365c668ef0cc" ma:index="21" nillable="true" ma:taxonomy="true" ma:internalName="k306d7c0f76e46128d90365c668ef0cc" ma:taxonomyFieldName="CEFIC_SI_DocumentStatus" ma:displayName="Document Status" ma:readOnly="false" ma:default="-1;#Draft|C7F2C631-8937-4CB7-8C12-C1B75F73EAE9" ma:fieldId="{4306d7c0-f76e-4612-8d90-365c668ef0cc}" ma:sspId="51ab7c41-b059-4fba-bc0c-4efa77139169" ma:termSetId="9f12de99-8afa-4331-bd9f-8d77299c2a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288ba69844d43a38292a9a871903651" ma:index="23" nillable="true" ma:taxonomy="true" ma:internalName="j288ba69844d43a38292a9a871903651" ma:taxonomyFieldName="CEFIC_SI_ApprovalProcess" ma:displayName="Approval Process" ma:readOnly="false" ma:default="-1;#No|310F3D04-5C22-410B-930B-8D79F46AC314" ma:fieldId="{3288ba69-844d-43a3-8292-a9a871903651}" ma:sspId="51ab7c41-b059-4fba-bc0c-4efa77139169" ma:termSetId="7c126a4d-0655-4483-a35c-8403692be88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f955d-52cd-40b2-80f5-70171ea2be06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8a3206c6-0268-45ff-bcba-845d58a30351}" ma:internalName="TaxCatchAll" ma:showField="CatchAllData" ma:web="846e6462-113b-49a4-99f6-59cc160d7b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a3206c6-0268-45ff-bcba-845d58a30351}" ma:internalName="TaxCatchAllLabel" ma:readOnly="true" ma:showField="CatchAllDataLabel" ma:web="846e6462-113b-49a4-99f6-59cc160d7b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23739-d7fa-4baa-badc-1af29430a5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51ab7c41-b059-4fba-bc0c-4efa771391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da137-a8d0-4c49-93d9-c54e5ae6a5cd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34eac979de14de8aa93f07beff18163 xmlns="846e6462-113b-49a4-99f6-59cc160d7bb7">
      <Terms xmlns="http://schemas.microsoft.com/office/infopath/2007/PartnerControls"/>
    </g34eac979de14de8aa93f07beff18163>
    <TaxCatchAll xmlns="063f955d-52cd-40b2-80f5-70171ea2be06">
      <Value>10</Value>
      <Value>9</Value>
      <Value>1</Value>
    </TaxCatchAll>
    <CEFIC_RetentionPeriod xmlns="846e6462-113b-49a4-99f6-59cc160d7bb7" xsi:nil="true"/>
    <l40e3e70b2414278b33a9b8a4a1d41b5 xmlns="846e6462-113b-49a4-99f6-59cc160d7bb7">
      <Terms xmlns="http://schemas.microsoft.com/office/infopath/2007/PartnerControls"/>
    </l40e3e70b2414278b33a9b8a4a1d41b5>
    <nc78952408e3422791080c99644f6b1a xmlns="846e6462-113b-49a4-99f6-59cc160d7b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documents</TermName>
          <TermId xmlns="http://schemas.microsoft.com/office/infopath/2007/PartnerControls">3c05f1a1-b89b-4b6b-8c97-e471b8cf36ed</TermId>
        </TermInfo>
      </Terms>
    </nc78952408e3422791080c99644f6b1a>
    <lcf76f155ced4ddcb4097134ff3c332f xmlns="a1c23739-d7fa-4baa-badc-1af29430a5f7">
      <Terms xmlns="http://schemas.microsoft.com/office/infopath/2007/PartnerControls"/>
    </lcf76f155ced4ddcb4097134ff3c332f>
    <j288ba69844d43a38292a9a871903651 xmlns="846e6462-113b-49a4-99f6-59cc160d7b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</TermName>
          <TermId xmlns="http://schemas.microsoft.com/office/infopath/2007/PartnerControls">310F3D04-5C22-410B-930B-8D79F46AC314</TermId>
        </TermInfo>
      </Terms>
    </j288ba69844d43a38292a9a871903651>
    <c5450c67f9444833a0ee9f13c6e1ccb2 xmlns="846e6462-113b-49a4-99f6-59cc160d7bb7">
      <Terms xmlns="http://schemas.microsoft.com/office/infopath/2007/PartnerControls"/>
    </c5450c67f9444833a0ee9f13c6e1ccb2>
    <k306d7c0f76e46128d90365c668ef0cc xmlns="846e6462-113b-49a4-99f6-59cc160d7b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C7F2C631-8937-4CB7-8C12-C1B75F73EAE9</TermId>
        </TermInfo>
      </Terms>
    </k306d7c0f76e46128d90365c668ef0cc>
    <ofd18bb5db874ca6b9ec4d81e53a5abb xmlns="846e6462-113b-49a4-99f6-59cc160d7bb7">
      <Terms xmlns="http://schemas.microsoft.com/office/infopath/2007/PartnerControls"/>
    </ofd18bb5db874ca6b9ec4d81e53a5abb>
  </documentManagement>
</p:properties>
</file>

<file path=customXml/itemProps1.xml><?xml version="1.0" encoding="utf-8"?>
<ds:datastoreItem xmlns:ds="http://schemas.openxmlformats.org/officeDocument/2006/customXml" ds:itemID="{7EBA8009-FD97-46AE-814D-3511067D9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6e6462-113b-49a4-99f6-59cc160d7bb7"/>
    <ds:schemaRef ds:uri="063f955d-52cd-40b2-80f5-70171ea2be06"/>
    <ds:schemaRef ds:uri="a1c23739-d7fa-4baa-badc-1af29430a5f7"/>
    <ds:schemaRef ds:uri="7eeda137-a8d0-4c49-93d9-c54e5ae6a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DFFD83-1228-40AF-8D2C-736EB0D479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244F44-B300-4A3D-95BB-EED4F47F0846}">
  <ds:schemaRefs>
    <ds:schemaRef ds:uri="http://schemas.openxmlformats.org/package/2006/metadata/core-properties"/>
    <ds:schemaRef ds:uri="http://purl.org/dc/dcmitype/"/>
    <ds:schemaRef ds:uri="846e6462-113b-49a4-99f6-59cc160d7bb7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063f955d-52cd-40b2-80f5-70171ea2be06"/>
    <ds:schemaRef ds:uri="http://schemas.microsoft.com/office/2006/metadata/properties"/>
    <ds:schemaRef ds:uri="http://schemas.microsoft.com/office/infopath/2007/PartnerControls"/>
    <ds:schemaRef ds:uri="0d654cce-13f6-412a-8b4d-80b93d0497d0"/>
    <ds:schemaRef ds:uri="3cadb973-2f26-4890-b978-8295184e5b40"/>
    <ds:schemaRef ds:uri="a1c23739-d7fa-4baa-badc-1af29430a5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274</Words>
  <Application>Microsoft Office PowerPoint</Application>
  <PresentationFormat>Widescreen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Police système Courant</vt:lpstr>
      <vt:lpstr>Wingdings</vt:lpstr>
      <vt:lpstr>Thème Office</vt:lpstr>
      <vt:lpstr>New LCI data available for Unsaturated Polyester (UPR) and Epoxy Vinyl Ester (EVER) resins  December 5, 2024</vt:lpstr>
      <vt:lpstr>LCA Study Completed for Main UR and EVER Resin Chemistries</vt:lpstr>
      <vt:lpstr>Improvement of Product Carbon Footprint Global Warming Potential (GWP) as per Ecoinvent 3.11</vt:lpstr>
      <vt:lpstr>GWP of rPET resins lower than Ortho, DCPD, Iso, and Maleic (average -16 %) Global Warming Potential (GWP) as per Ecoinvent 3.11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Gersende DE KERCHOVE</dc:creator>
  <cp:lastModifiedBy>Wegman , Thomas</cp:lastModifiedBy>
  <cp:revision>22</cp:revision>
  <dcterms:created xsi:type="dcterms:W3CDTF">2020-12-02T13:51:15Z</dcterms:created>
  <dcterms:modified xsi:type="dcterms:W3CDTF">2025-01-09T09:23:04Z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EFIC_HI_ApprovalProcess">
    <vt:lpwstr>6;#No|3A7B5450-1449-4EB1-BCB1-40D40FC938D5</vt:lpwstr>
  </property>
  <property fmtid="{D5CDD505-2E9C-101B-9397-08002B2CF9AE}" pid="3" name="CEFIC_HI_DocumentStatus">
    <vt:lpwstr>5;#Draft|4CC06717-9187-48DF-B12D-441FBF367C32</vt:lpwstr>
  </property>
  <property fmtid="{D5CDD505-2E9C-101B-9397-08002B2CF9AE}" pid="4" name="CEFIC_Sensitivity">
    <vt:lpwstr/>
  </property>
  <property fmtid="{D5CDD505-2E9C-101B-9397-08002B2CF9AE}" pid="5" name="CEFIC_TargetAudience">
    <vt:lpwstr/>
  </property>
  <property fmtid="{D5CDD505-2E9C-101B-9397-08002B2CF9AE}" pid="6" name="CEFIC_HI_Context">
    <vt:lpwstr/>
  </property>
  <property fmtid="{D5CDD505-2E9C-101B-9397-08002B2CF9AE}" pid="7" name="CEFIC_HI_Keywords">
    <vt:lpwstr/>
  </property>
  <property fmtid="{D5CDD505-2E9C-101B-9397-08002B2CF9AE}" pid="8" name="Document Type">
    <vt:lpwstr>1;#Business documents|3c05f1a1-b89b-4b6b-8c97-e471b8cf36ed</vt:lpwstr>
  </property>
  <property fmtid="{D5CDD505-2E9C-101B-9397-08002B2CF9AE}" pid="9" name="MediaServiceImageTags">
    <vt:lpwstr/>
  </property>
  <property fmtid="{D5CDD505-2E9C-101B-9397-08002B2CF9AE}" pid="10" name="MSIP_Label_a31278c8-9e0c-4164-90a5-45ac4b30bdbb_Enabled">
    <vt:lpwstr>true</vt:lpwstr>
  </property>
  <property fmtid="{D5CDD505-2E9C-101B-9397-08002B2CF9AE}" pid="11" name="MSIP_Label_a31278c8-9e0c-4164-90a5-45ac4b30bdbb_SetDate">
    <vt:lpwstr>2024-01-15T13:28:56Z</vt:lpwstr>
  </property>
  <property fmtid="{D5CDD505-2E9C-101B-9397-08002B2CF9AE}" pid="12" name="MSIP_Label_a31278c8-9e0c-4164-90a5-45ac4b30bdbb_Method">
    <vt:lpwstr>Standard</vt:lpwstr>
  </property>
  <property fmtid="{D5CDD505-2E9C-101B-9397-08002B2CF9AE}" pid="13" name="MSIP_Label_a31278c8-9e0c-4164-90a5-45ac4b30bdbb_Name">
    <vt:lpwstr>Public</vt:lpwstr>
  </property>
  <property fmtid="{D5CDD505-2E9C-101B-9397-08002B2CF9AE}" pid="14" name="MSIP_Label_a31278c8-9e0c-4164-90a5-45ac4b30bdbb_SiteId">
    <vt:lpwstr>2aa31c1f-01c3-45fb-ac5d-93315bf8649e</vt:lpwstr>
  </property>
  <property fmtid="{D5CDD505-2E9C-101B-9397-08002B2CF9AE}" pid="15" name="MSIP_Label_a31278c8-9e0c-4164-90a5-45ac4b30bdbb_ActionId">
    <vt:lpwstr>1c9e749c-b116-44fb-9702-d2a98536254b</vt:lpwstr>
  </property>
  <property fmtid="{D5CDD505-2E9C-101B-9397-08002B2CF9AE}" pid="16" name="MSIP_Label_a31278c8-9e0c-4164-90a5-45ac4b30bdbb_ContentBits">
    <vt:lpwstr>0</vt:lpwstr>
  </property>
  <property fmtid="{D5CDD505-2E9C-101B-9397-08002B2CF9AE}" pid="17" name="CEFIC_SI_Keywords">
    <vt:lpwstr/>
  </property>
  <property fmtid="{D5CDD505-2E9C-101B-9397-08002B2CF9AE}" pid="18" name="CEFIC_SI_ApprovalProcess">
    <vt:lpwstr>10;#No|310F3D04-5C22-410B-930B-8D79F46AC314</vt:lpwstr>
  </property>
  <property fmtid="{D5CDD505-2E9C-101B-9397-08002B2CF9AE}" pid="19" name="CEFIC_SI_DocumentStatus">
    <vt:lpwstr>9;#Draft|C7F2C631-8937-4CB7-8C12-C1B75F73EAE9</vt:lpwstr>
  </property>
  <property fmtid="{D5CDD505-2E9C-101B-9397-08002B2CF9AE}" pid="20" name="CEFIC_SI_Context">
    <vt:lpwstr/>
  </property>
  <property fmtid="{D5CDD505-2E9C-101B-9397-08002B2CF9AE}" pid="21" name="ContentTypeId">
    <vt:lpwstr>0x010100CBA00C31641D44D0B7778E08C566D85F0200CC09602E848EE14F90ED9B7170FDEC14</vt:lpwstr>
  </property>
</Properties>
</file>